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715" y="561703"/>
            <a:ext cx="7380514" cy="2699951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itchFamily="82" charset="0"/>
              </a:rPr>
              <a:t>Вспоминай, повторяй, ничего не забывай!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4" y="444136"/>
            <a:ext cx="8175716" cy="150222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itchFamily="82" charset="0"/>
              </a:rPr>
              <a:t> 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941513" y="1175849"/>
            <a:ext cx="6705601" cy="1508892"/>
            <a:chOff x="1127" y="2036"/>
            <a:chExt cx="4224" cy="344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45" y="1918"/>
              <a:ext cx="147" cy="384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23" y="2072"/>
              <a:ext cx="362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lgerian" pitchFamily="82" charset="0"/>
                </a:rPr>
                <a:t>Слова – предметы – </a:t>
              </a:r>
            </a:p>
            <a:p>
              <a:r>
                <a:rPr lang="ru-RU" sz="36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lgerian" pitchFamily="82" charset="0"/>
                </a:rPr>
                <a:t>Кто? Что?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880507" y="2762837"/>
            <a:ext cx="5957888" cy="1194594"/>
            <a:chOff x="1212" y="2646"/>
            <a:chExt cx="3753" cy="365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9" y="2589"/>
              <a:ext cx="178" cy="291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31" y="2682"/>
              <a:ext cx="3234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lgerian" pitchFamily="82" charset="0"/>
                </a:rPr>
                <a:t>Слова – признаки – </a:t>
              </a:r>
              <a:r>
                <a:rPr lang="ru-RU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lgerian" pitchFamily="82" charset="0"/>
                </a:rPr>
                <a:t>Какой? Какая?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939926" y="3986832"/>
            <a:ext cx="6681789" cy="1502431"/>
            <a:chOff x="1126" y="3272"/>
            <a:chExt cx="4209" cy="348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58" y="3193"/>
              <a:ext cx="129" cy="393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698" y="3272"/>
              <a:ext cx="36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lgerian" pitchFamily="82" charset="0"/>
                </a:rPr>
                <a:t>Слова – действия –</a:t>
              </a:r>
            </a:p>
            <a:p>
              <a:r>
                <a:rPr lang="ru-RU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lgerian" pitchFamily="82" charset="0"/>
                </a:rPr>
                <a:t> что делает? 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05" y="333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FF"/>
                  </a:solidFill>
                </a:rPr>
                <a:t>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0"/>
            <a:ext cx="8188779" cy="646611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Задание №1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Распредели слова на три группы: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          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             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54775" y="1763486"/>
          <a:ext cx="7886700" cy="1263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126392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Слово – предмет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Кто? Что?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Слово – действие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Что делает?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Слово – признак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Какой? Какая?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95006" y="744583"/>
            <a:ext cx="370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Задание №1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37290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011" y="1102565"/>
            <a:ext cx="1075645" cy="96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370" y="1142593"/>
            <a:ext cx="869088" cy="8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0890" y="0"/>
            <a:ext cx="8138161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           Задание №2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                 Дополни и запиши предложения: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                  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Заяц  прыгает, а  ласточка                               ________________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Червяк ползет, а    рыба                                  _________________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Лошадь  ржёт, а   корова                                _________________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Собака  лает, а     соловей                               ________________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Голубь  воркует, а   кукушка                               _______________ 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592" y="2129517"/>
            <a:ext cx="869769" cy="81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7381" y="2108429"/>
            <a:ext cx="1061086" cy="81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5212" y="3075897"/>
            <a:ext cx="901337" cy="7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3112" y="2998881"/>
            <a:ext cx="1085986" cy="79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8749" y="3945937"/>
            <a:ext cx="884736" cy="9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02630" y="3932192"/>
            <a:ext cx="1101086" cy="88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4806" y="5126766"/>
            <a:ext cx="869086" cy="86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10125" y="5097234"/>
            <a:ext cx="911406" cy="81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33447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КАНИКУЛЫ     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dirty="0" smtClean="0"/>
              <a:t>https://slovar.cc/rus/ushakov/404768.html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16" y="716938"/>
            <a:ext cx="1306287" cy="149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857" y="1907178"/>
            <a:ext cx="6492240" cy="428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Проговори и запомни слова: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4426676" cy="4052661"/>
          </a:xfrm>
        </p:spPr>
        <p:txBody>
          <a:bodyPr>
            <a:normAutofit/>
          </a:bodyPr>
          <a:lstStyle/>
          <a:p>
            <a:r>
              <a:rPr lang="ru-RU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Демалыс</a:t>
            </a:r>
            <a:endParaRPr lang="ru-RU" sz="6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Каникулы </a:t>
            </a:r>
          </a:p>
          <a:p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Нolidays</a:t>
            </a:r>
            <a:endParaRPr lang="ru-RU" sz="6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952" y="1881051"/>
            <a:ext cx="3216728" cy="29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читать летом?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6072596" cy="4351338"/>
          </a:xfrm>
        </p:spPr>
        <p:txBody>
          <a:bodyPr>
            <a:normAutofit fontScale="92500"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Сказки народов мира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Стихи М.Алимбаева, А.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Дуйсенбиева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К.Идрисова, 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Михалкова,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 Чуковского.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о Родине, дружбе, семье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Дети, читающие книги на полках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7382" y="1802674"/>
            <a:ext cx="1905544" cy="41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Выучи стихотворение: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5249636" cy="435133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Радуемся маю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Прямо через речку, прямо через рожь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нам в аул шагает длинноногий дождь.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страшна нам молния и не страшен гром,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с тобой по лужам мчимся босиком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У.Турманжанов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3009" y="1776549"/>
            <a:ext cx="2443162" cy="34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144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Вспоминай, повторяй, ничего не забывай!</vt:lpstr>
      <vt:lpstr> </vt:lpstr>
      <vt:lpstr>          Задание №1 Распредели слова на три группы:                                                                               </vt:lpstr>
      <vt:lpstr>                           </vt:lpstr>
      <vt:lpstr>КАНИКУЛЫ       https://slovar.cc/rus/ushakov/404768.html     </vt:lpstr>
      <vt:lpstr>Проговори и запомни слова:</vt:lpstr>
      <vt:lpstr>Что читать летом?</vt:lpstr>
      <vt:lpstr>Выучи стихотворение: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48</cp:revision>
  <dcterms:created xsi:type="dcterms:W3CDTF">2014-11-21T11:00:06Z</dcterms:created>
  <dcterms:modified xsi:type="dcterms:W3CDTF">2020-03-31T12:11:55Z</dcterms:modified>
</cp:coreProperties>
</file>